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300" r:id="rId4"/>
    <p:sldId id="301" r:id="rId5"/>
    <p:sldId id="318" r:id="rId6"/>
    <p:sldId id="317" r:id="rId7"/>
    <p:sldId id="315" r:id="rId8"/>
    <p:sldId id="314" r:id="rId9"/>
    <p:sldId id="326" r:id="rId10"/>
    <p:sldId id="310" r:id="rId11"/>
    <p:sldId id="309" r:id="rId12"/>
    <p:sldId id="308" r:id="rId13"/>
    <p:sldId id="307" r:id="rId14"/>
    <p:sldId id="306" r:id="rId15"/>
    <p:sldId id="305" r:id="rId16"/>
    <p:sldId id="304" r:id="rId17"/>
    <p:sldId id="303" r:id="rId18"/>
    <p:sldId id="302" r:id="rId19"/>
    <p:sldId id="319" r:id="rId20"/>
    <p:sldId id="320" r:id="rId21"/>
    <p:sldId id="324" r:id="rId22"/>
    <p:sldId id="327" r:id="rId23"/>
    <p:sldId id="323" r:id="rId24"/>
    <p:sldId id="322" r:id="rId25"/>
    <p:sldId id="29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Black" panose="020B0604020202020204" charset="0"/>
      <p:bold r:id="rId32"/>
      <p:boldItalic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  <p:embeddedFont>
      <p:font typeface="Poppins Light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Poppins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62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17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49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77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808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17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62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433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7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49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478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044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80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91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64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21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17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281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09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cxnSp>
        <p:nvCxnSpPr>
          <p:cNvPr id="100" name="Google Shape;100;p17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1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1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197418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46503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u="sng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Docker Assignment</a:t>
            </a:r>
            <a:endParaRPr i="1" u="sng" dirty="0"/>
          </a:p>
        </p:txBody>
      </p:sp>
      <p:pic>
        <p:nvPicPr>
          <p:cNvPr id="121" name="Google Shape;121;p19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8987063" y="6228143"/>
            <a:ext cx="32049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 : Sumit Singh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Emp ID: 1561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221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9: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19349-FDD6-42D2-B210-F59129E38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927" t="18106" r="-34"/>
          <a:stretch/>
        </p:blipFill>
        <p:spPr>
          <a:xfrm>
            <a:off x="872197" y="805844"/>
            <a:ext cx="10832123" cy="5246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52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67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10: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8DA3C-78E1-4C94-8295-D26A75DD2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724" t="17326"/>
          <a:stretch/>
        </p:blipFill>
        <p:spPr>
          <a:xfrm>
            <a:off x="581464" y="708942"/>
            <a:ext cx="11029071" cy="544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209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60CDA-4303-4987-8156-55AEFDC9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5116" y="673193"/>
            <a:ext cx="9798895" cy="551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5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92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8F842-F2A9-4301-9EBC-77696C51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92118" y="688360"/>
            <a:ext cx="9744965" cy="5481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2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199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13: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CA641-5D71-4E4B-BD5F-7E1D2A171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456" t="11084"/>
          <a:stretch/>
        </p:blipFill>
        <p:spPr>
          <a:xfrm>
            <a:off x="925425" y="731391"/>
            <a:ext cx="10199077" cy="5395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8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76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14: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73153-2132-4C5E-BB95-F4C601402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750" t="26836"/>
          <a:stretch/>
        </p:blipFill>
        <p:spPr>
          <a:xfrm>
            <a:off x="574430" y="890476"/>
            <a:ext cx="11043140" cy="482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6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92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15: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263AD-94C8-4C7C-9B31-7DE2DDF80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040" t="17478"/>
          <a:stretch/>
        </p:blipFill>
        <p:spPr>
          <a:xfrm>
            <a:off x="1227835" y="762365"/>
            <a:ext cx="10363943" cy="5065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2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4" y="0"/>
            <a:ext cx="188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16: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872F9-C511-4EF2-A8B5-FCA6A203D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103" t="6213" r="8786" b="9092"/>
          <a:stretch/>
        </p:blipFill>
        <p:spPr>
          <a:xfrm>
            <a:off x="736530" y="676205"/>
            <a:ext cx="10067457" cy="5505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8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17: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B87E2-EAD0-4B48-92FB-ED459D140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428" t="10835"/>
          <a:stretch/>
        </p:blipFill>
        <p:spPr>
          <a:xfrm>
            <a:off x="1227835" y="761672"/>
            <a:ext cx="10059386" cy="5334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18: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3EEF3A-2EAE-4A36-869F-24AE0056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5" r="8756" b="8601"/>
          <a:stretch/>
        </p:blipFill>
        <p:spPr>
          <a:xfrm>
            <a:off x="633046" y="663324"/>
            <a:ext cx="10621108" cy="52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8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897A5-7C08-4E0A-BC96-D498F61E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" t="17558" r="18"/>
          <a:stretch/>
        </p:blipFill>
        <p:spPr>
          <a:xfrm>
            <a:off x="414737" y="1063683"/>
            <a:ext cx="11362525" cy="4135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19: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77E744-A7F9-4FB2-8AF4-318BEED76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5" r="9884"/>
          <a:stretch/>
        </p:blipFill>
        <p:spPr>
          <a:xfrm>
            <a:off x="953560" y="633232"/>
            <a:ext cx="10170942" cy="55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20: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3E236-F896-47D6-AAD7-F8E0CFE7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5" r="9769"/>
          <a:stretch/>
        </p:blipFill>
        <p:spPr>
          <a:xfrm>
            <a:off x="860102" y="584775"/>
            <a:ext cx="9762978" cy="53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21: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CBE4EB-56FC-4FDF-9970-566799F3C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5" r="9654"/>
          <a:stretch/>
        </p:blipFill>
        <p:spPr>
          <a:xfrm>
            <a:off x="1216483" y="753309"/>
            <a:ext cx="9759033" cy="53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78A2C-603D-4F25-B12E-92BC1F558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5385" t="11675"/>
          <a:stretch/>
        </p:blipFill>
        <p:spPr>
          <a:xfrm>
            <a:off x="1065116" y="734183"/>
            <a:ext cx="10264400" cy="5389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2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5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23: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77BA8-5ECC-4493-99AE-BA85768C41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74854" y="892944"/>
            <a:ext cx="8842292" cy="497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83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39" name="Google Shape;16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027" y="-213293"/>
            <a:ext cx="6655830" cy="546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6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Bouleverd of Good Dream, 89898</a:t>
            </a:r>
            <a:endParaRPr/>
          </a:p>
        </p:txBody>
      </p:sp>
      <p:sp>
        <p:nvSpPr>
          <p:cNvPr id="1642" name="Google Shape;1642;p62"/>
          <p:cNvSpPr/>
          <p:nvPr/>
        </p:nvSpPr>
        <p:spPr>
          <a:xfrm>
            <a:off x="7920493" y="5364610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3" name="Google Shape;1643;p62"/>
          <p:cNvSpPr/>
          <p:nvPr/>
        </p:nvSpPr>
        <p:spPr>
          <a:xfrm>
            <a:off x="8101434" y="5451320"/>
            <a:ext cx="186759" cy="291811"/>
          </a:xfrm>
          <a:custGeom>
            <a:avLst/>
            <a:gdLst/>
            <a:ahLst/>
            <a:cxnLst/>
            <a:rect l="l" t="t" r="r" b="b"/>
            <a:pathLst>
              <a:path w="155" h="242" extrusionOk="0">
                <a:moveTo>
                  <a:pt x="155" y="76"/>
                </a:moveTo>
                <a:cubicBezTo>
                  <a:pt x="155" y="76"/>
                  <a:pt x="155" y="76"/>
                  <a:pt x="155" y="76"/>
                </a:cubicBezTo>
                <a:cubicBezTo>
                  <a:pt x="153" y="34"/>
                  <a:pt x="119" y="1"/>
                  <a:pt x="78" y="0"/>
                </a:cubicBezTo>
                <a:cubicBezTo>
                  <a:pt x="36" y="1"/>
                  <a:pt x="2" y="3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9"/>
                </a:cubicBezTo>
                <a:cubicBezTo>
                  <a:pt x="0" y="111"/>
                  <a:pt x="26" y="130"/>
                  <a:pt x="46" y="156"/>
                </a:cubicBezTo>
                <a:cubicBezTo>
                  <a:pt x="70" y="186"/>
                  <a:pt x="78" y="242"/>
                  <a:pt x="78" y="242"/>
                </a:cubicBezTo>
                <a:cubicBezTo>
                  <a:pt x="78" y="242"/>
                  <a:pt x="86" y="186"/>
                  <a:pt x="109" y="156"/>
                </a:cubicBezTo>
                <a:cubicBezTo>
                  <a:pt x="129" y="130"/>
                  <a:pt x="155" y="111"/>
                  <a:pt x="155" y="79"/>
                </a:cubicBezTo>
                <a:cubicBezTo>
                  <a:pt x="155" y="78"/>
                  <a:pt x="155" y="77"/>
                  <a:pt x="155" y="76"/>
                </a:cubicBezTo>
                <a:close/>
                <a:moveTo>
                  <a:pt x="78" y="100"/>
                </a:moveTo>
                <a:cubicBezTo>
                  <a:pt x="65" y="100"/>
                  <a:pt x="54" y="89"/>
                  <a:pt x="54" y="76"/>
                </a:cubicBezTo>
                <a:cubicBezTo>
                  <a:pt x="54" y="63"/>
                  <a:pt x="65" y="53"/>
                  <a:pt x="78" y="53"/>
                </a:cubicBezTo>
                <a:cubicBezTo>
                  <a:pt x="91" y="53"/>
                  <a:pt x="101" y="63"/>
                  <a:pt x="101" y="76"/>
                </a:cubicBezTo>
                <a:cubicBezTo>
                  <a:pt x="101" y="89"/>
                  <a:pt x="91" y="100"/>
                  <a:pt x="78" y="1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4" name="Google Shape;1644;p62"/>
          <p:cNvSpPr/>
          <p:nvPr/>
        </p:nvSpPr>
        <p:spPr>
          <a:xfrm>
            <a:off x="8565726" y="6128574"/>
            <a:ext cx="17780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+6288 2546 0845</a:t>
            </a:r>
            <a:endParaRPr/>
          </a:p>
        </p:txBody>
      </p:sp>
      <p:sp>
        <p:nvSpPr>
          <p:cNvPr id="1645" name="Google Shape;1645;p62"/>
          <p:cNvSpPr/>
          <p:nvPr/>
        </p:nvSpPr>
        <p:spPr>
          <a:xfrm>
            <a:off x="7920493" y="6049847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646" name="Google Shape;1646;p62"/>
          <p:cNvGrpSpPr/>
          <p:nvPr/>
        </p:nvGrpSpPr>
        <p:grpSpPr>
          <a:xfrm>
            <a:off x="8071371" y="6117208"/>
            <a:ext cx="246885" cy="330508"/>
            <a:chOff x="8522791" y="5970468"/>
            <a:chExt cx="231529" cy="309951"/>
          </a:xfrm>
        </p:grpSpPr>
        <p:sp>
          <p:nvSpPr>
            <p:cNvPr id="1647" name="Google Shape;1647;p62"/>
            <p:cNvSpPr/>
            <p:nvPr/>
          </p:nvSpPr>
          <p:spPr>
            <a:xfrm>
              <a:off x="8522791" y="5999410"/>
              <a:ext cx="187651" cy="281009"/>
            </a:xfrm>
            <a:custGeom>
              <a:avLst/>
              <a:gdLst/>
              <a:ahLst/>
              <a:cxnLst/>
              <a:rect l="l" t="t" r="r" b="b"/>
              <a:pathLst>
                <a:path w="160" h="239" extrusionOk="0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8562935" y="5970468"/>
              <a:ext cx="82155" cy="103628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8672165" y="6159052"/>
              <a:ext cx="82155" cy="102694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650" name="Google Shape;1650;p6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facebook.com/templateparade</a:t>
            </a:r>
            <a:endParaRPr sz="1400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1" name="Google Shape;1651;p62"/>
          <p:cNvSpPr/>
          <p:nvPr/>
        </p:nvSpPr>
        <p:spPr>
          <a:xfrm>
            <a:off x="7920493" y="3943414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2" name="Google Shape;1652;p62"/>
          <p:cNvSpPr/>
          <p:nvPr/>
        </p:nvSpPr>
        <p:spPr>
          <a:xfrm>
            <a:off x="8122267" y="4026505"/>
            <a:ext cx="145092" cy="299049"/>
          </a:xfrm>
          <a:custGeom>
            <a:avLst/>
            <a:gdLst/>
            <a:ahLst/>
            <a:cxnLst/>
            <a:rect l="l" t="t" r="r" b="b"/>
            <a:pathLst>
              <a:path w="120" h="248" extrusionOk="0">
                <a:moveTo>
                  <a:pt x="30" y="248"/>
                </a:moveTo>
                <a:cubicBezTo>
                  <a:pt x="30" y="132"/>
                  <a:pt x="30" y="132"/>
                  <a:pt x="3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90"/>
                  <a:pt x="0" y="90"/>
                  <a:pt x="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0" y="90"/>
                  <a:pt x="30" y="73"/>
                  <a:pt x="30" y="54"/>
                </a:cubicBezTo>
                <a:cubicBezTo>
                  <a:pt x="30" y="26"/>
                  <a:pt x="49" y="0"/>
                  <a:pt x="91" y="0"/>
                </a:cubicBezTo>
                <a:cubicBezTo>
                  <a:pt x="107" y="0"/>
                  <a:pt x="120" y="2"/>
                  <a:pt x="120" y="2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19" y="41"/>
                  <a:pt x="106" y="41"/>
                  <a:pt x="92" y="41"/>
                </a:cubicBezTo>
                <a:cubicBezTo>
                  <a:pt x="77" y="41"/>
                  <a:pt x="75" y="48"/>
                  <a:pt x="75" y="59"/>
                </a:cubicBezTo>
                <a:cubicBezTo>
                  <a:pt x="75" y="68"/>
                  <a:pt x="75" y="40"/>
                  <a:pt x="75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75" y="248"/>
                  <a:pt x="75" y="248"/>
                  <a:pt x="75" y="248"/>
                </a:cubicBezTo>
                <a:lnTo>
                  <a:pt x="30" y="2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3" name="Google Shape;1653;p6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@Temparade</a:t>
            </a:r>
            <a:endParaRPr sz="1400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4" name="Google Shape;1654;p62"/>
          <p:cNvSpPr/>
          <p:nvPr/>
        </p:nvSpPr>
        <p:spPr>
          <a:xfrm>
            <a:off x="7920493" y="4654012"/>
            <a:ext cx="548640" cy="4652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5" name="Google Shape;1655;p62"/>
          <p:cNvSpPr/>
          <p:nvPr/>
        </p:nvSpPr>
        <p:spPr>
          <a:xfrm>
            <a:off x="8058991" y="4776457"/>
            <a:ext cx="271645" cy="220340"/>
          </a:xfrm>
          <a:custGeom>
            <a:avLst/>
            <a:gdLst/>
            <a:ahLst/>
            <a:cxnLst/>
            <a:rect l="l" t="t" r="r" b="b"/>
            <a:pathLst>
              <a:path w="230" h="187" extrusionOk="0">
                <a:moveTo>
                  <a:pt x="230" y="22"/>
                </a:moveTo>
                <a:cubicBezTo>
                  <a:pt x="222" y="26"/>
                  <a:pt x="213" y="29"/>
                  <a:pt x="203" y="30"/>
                </a:cubicBezTo>
                <a:cubicBezTo>
                  <a:pt x="213" y="24"/>
                  <a:pt x="220" y="15"/>
                  <a:pt x="224" y="4"/>
                </a:cubicBezTo>
                <a:cubicBezTo>
                  <a:pt x="215" y="9"/>
                  <a:pt x="205" y="13"/>
                  <a:pt x="194" y="15"/>
                </a:cubicBezTo>
                <a:cubicBezTo>
                  <a:pt x="185" y="6"/>
                  <a:pt x="173" y="0"/>
                  <a:pt x="159" y="0"/>
                </a:cubicBezTo>
                <a:cubicBezTo>
                  <a:pt x="133" y="0"/>
                  <a:pt x="112" y="21"/>
                  <a:pt x="112" y="48"/>
                </a:cubicBezTo>
                <a:cubicBezTo>
                  <a:pt x="112" y="51"/>
                  <a:pt x="113" y="55"/>
                  <a:pt x="113" y="58"/>
                </a:cubicBezTo>
                <a:cubicBezTo>
                  <a:pt x="74" y="56"/>
                  <a:pt x="39" y="38"/>
                  <a:pt x="16" y="9"/>
                </a:cubicBezTo>
                <a:cubicBezTo>
                  <a:pt x="12" y="16"/>
                  <a:pt x="10" y="24"/>
                  <a:pt x="10" y="33"/>
                </a:cubicBezTo>
                <a:cubicBezTo>
                  <a:pt x="10" y="49"/>
                  <a:pt x="18" y="64"/>
                  <a:pt x="31" y="72"/>
                </a:cubicBezTo>
                <a:cubicBezTo>
                  <a:pt x="23" y="72"/>
                  <a:pt x="16" y="70"/>
                  <a:pt x="9" y="66"/>
                </a:cubicBezTo>
                <a:cubicBezTo>
                  <a:pt x="9" y="66"/>
                  <a:pt x="9" y="66"/>
                  <a:pt x="9" y="67"/>
                </a:cubicBezTo>
                <a:cubicBezTo>
                  <a:pt x="9" y="90"/>
                  <a:pt x="26" y="109"/>
                  <a:pt x="47" y="113"/>
                </a:cubicBezTo>
                <a:cubicBezTo>
                  <a:pt x="43" y="114"/>
                  <a:pt x="39" y="115"/>
                  <a:pt x="35" y="115"/>
                </a:cubicBezTo>
                <a:cubicBezTo>
                  <a:pt x="32" y="115"/>
                  <a:pt x="29" y="114"/>
                  <a:pt x="26" y="114"/>
                </a:cubicBezTo>
                <a:cubicBezTo>
                  <a:pt x="32" y="133"/>
                  <a:pt x="49" y="146"/>
                  <a:pt x="70" y="147"/>
                </a:cubicBezTo>
                <a:cubicBezTo>
                  <a:pt x="54" y="159"/>
                  <a:pt x="33" y="167"/>
                  <a:pt x="11" y="167"/>
                </a:cubicBezTo>
                <a:cubicBezTo>
                  <a:pt x="8" y="167"/>
                  <a:pt x="4" y="167"/>
                  <a:pt x="0" y="166"/>
                </a:cubicBezTo>
                <a:cubicBezTo>
                  <a:pt x="21" y="180"/>
                  <a:pt x="46" y="187"/>
                  <a:pt x="72" y="187"/>
                </a:cubicBezTo>
                <a:cubicBezTo>
                  <a:pt x="159" y="187"/>
                  <a:pt x="207" y="115"/>
                  <a:pt x="207" y="53"/>
                </a:cubicBezTo>
                <a:cubicBezTo>
                  <a:pt x="207" y="51"/>
                  <a:pt x="207" y="49"/>
                  <a:pt x="207" y="47"/>
                </a:cubicBezTo>
                <a:cubicBezTo>
                  <a:pt x="216" y="40"/>
                  <a:pt x="224" y="32"/>
                  <a:pt x="230" y="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6" name="Google Shape;1656;p62"/>
          <p:cNvSpPr txBox="1"/>
          <p:nvPr/>
        </p:nvSpPr>
        <p:spPr>
          <a:xfrm>
            <a:off x="3947082" y="2204677"/>
            <a:ext cx="358623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/>
          </a:p>
        </p:txBody>
      </p:sp>
      <p:sp>
        <p:nvSpPr>
          <p:cNvPr id="1657" name="Google Shape;1657;p6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Stay in Touch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2: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9EA09-F459-4736-95C6-E3B9A37D9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021"/>
          <a:stretch/>
        </p:blipFill>
        <p:spPr>
          <a:xfrm>
            <a:off x="442384" y="754013"/>
            <a:ext cx="11093124" cy="5551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45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3: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F8500-E4FF-4724-9059-B81A4DC5B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9314"/>
          <a:stretch/>
        </p:blipFill>
        <p:spPr>
          <a:xfrm>
            <a:off x="554924" y="813484"/>
            <a:ext cx="10780593" cy="4892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9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4: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CA8B7-4401-4F1E-888C-1203C9D2E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5775"/>
          <a:stretch/>
        </p:blipFill>
        <p:spPr>
          <a:xfrm>
            <a:off x="343911" y="768026"/>
            <a:ext cx="11233800" cy="5321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0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5: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2E490-DFEE-421E-8F37-ABE8E561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5778" y="584775"/>
            <a:ext cx="10178724" cy="5725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4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6: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3B195-9BD1-47B4-87B9-2184B3EB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7835" y="793156"/>
            <a:ext cx="9372342" cy="5271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7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067498" y="463936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6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7: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015E8-0A3C-4405-A7F4-800243C9E6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7835" y="772102"/>
            <a:ext cx="9447204" cy="5313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1067498" y="3729799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067498" y="2840686"/>
            <a:ext cx="320675" cy="290513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065116" y="5545819"/>
            <a:ext cx="325438" cy="320675"/>
          </a:xfrm>
          <a:custGeom>
            <a:avLst/>
            <a:gdLst/>
            <a:ahLst/>
            <a:cxnLst/>
            <a:rect l="l" t="t" r="r" b="b"/>
            <a:pathLst>
              <a:path w="179" h="176" extrusionOk="0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5696-029E-49D5-A1FF-A138EDB20CB5}"/>
              </a:ext>
            </a:extLst>
          </p:cNvPr>
          <p:cNvSpPr txBox="1"/>
          <p:nvPr/>
        </p:nvSpPr>
        <p:spPr>
          <a:xfrm>
            <a:off x="-66393" y="0"/>
            <a:ext cx="1838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1">
                    <a:lumMod val="75000"/>
                  </a:schemeClr>
                </a:solidFill>
                <a:highlight>
                  <a:srgbClr val="000000"/>
                </a:highlight>
              </a:rPr>
              <a:t>Step 8: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6F324-2A65-4629-A7AB-D908CB75D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728" t="13438" r="14878" b="2746"/>
          <a:stretch/>
        </p:blipFill>
        <p:spPr>
          <a:xfrm>
            <a:off x="2213130" y="584775"/>
            <a:ext cx="7765739" cy="5598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1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103</Words>
  <Application>Microsoft Office PowerPoint</Application>
  <PresentationFormat>Widescreen</PresentationFormat>
  <Paragraphs>32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Poppins Light</vt:lpstr>
      <vt:lpstr>Arial</vt:lpstr>
      <vt:lpstr>Lato Black</vt:lpstr>
      <vt:lpstr>Calibri</vt:lpstr>
      <vt:lpstr>Poppins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SUMIT SINGH</cp:lastModifiedBy>
  <cp:revision>2</cp:revision>
  <dcterms:modified xsi:type="dcterms:W3CDTF">2021-08-31T16:11:27Z</dcterms:modified>
</cp:coreProperties>
</file>